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MELHOR AMIGO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MELHOR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15DF695-63F1-4791-9891-AC52F376B7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é o melhor Amigo, </a:t>
            </a:r>
          </a:p>
          <a:p>
            <a:r>
              <a:rPr lang="pt-BR" dirty="0"/>
              <a:t>Jesus é o melhor Amigo, </a:t>
            </a:r>
          </a:p>
          <a:p>
            <a:r>
              <a:rPr lang="pt-BR" dirty="0"/>
              <a:t>Sim, repreende com dulçor, </a:t>
            </a:r>
          </a:p>
          <a:p>
            <a:r>
              <a:rPr lang="pt-BR" dirty="0"/>
              <a:t>E me anima com vigor.</a:t>
            </a:r>
          </a:p>
          <a:p>
            <a:r>
              <a:rPr lang="pt-BR" dirty="0"/>
              <a:t>Sim, o Amigo melhor é Cristo.</a:t>
            </a:r>
          </a:p>
        </p:txBody>
      </p:sp>
    </p:spTree>
    <p:extLst>
      <p:ext uri="{BB962C8B-B14F-4D97-AF65-F5344CB8AC3E}">
        <p14:creationId xmlns:p14="http://schemas.microsoft.com/office/powerpoint/2010/main" val="596229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MELHOR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Sei que o Amigo </a:t>
            </a:r>
          </a:p>
          <a:p>
            <a:r>
              <a:rPr lang="pt-BR" dirty="0"/>
              <a:t>melhor é Cristo; </a:t>
            </a:r>
          </a:p>
          <a:p>
            <a:r>
              <a:rPr lang="pt-BR" dirty="0"/>
              <a:t>Quando a tempestade</a:t>
            </a:r>
          </a:p>
          <a:p>
            <a:r>
              <a:rPr lang="pt-BR" dirty="0"/>
              <a:t> assalta a fé,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MELHOR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Pronto estende a Sua mão, </a:t>
            </a:r>
          </a:p>
          <a:p>
            <a:r>
              <a:rPr lang="pt-BR" dirty="0"/>
              <a:t>Tranquiliza o coração; </a:t>
            </a:r>
          </a:p>
          <a:p>
            <a:r>
              <a:rPr lang="pt-BR" dirty="0"/>
              <a:t>Sim, o Amigo melhor é Cristo.</a:t>
            </a:r>
          </a:p>
        </p:txBody>
      </p:sp>
    </p:spTree>
    <p:extLst>
      <p:ext uri="{BB962C8B-B14F-4D97-AF65-F5344CB8AC3E}">
        <p14:creationId xmlns:p14="http://schemas.microsoft.com/office/powerpoint/2010/main" val="6362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MELHOR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15DF695-63F1-4791-9891-AC52F376B7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é o melhor Amigo, </a:t>
            </a:r>
          </a:p>
          <a:p>
            <a:r>
              <a:rPr lang="pt-BR" dirty="0"/>
              <a:t>Jesus é o melhor Amigo, </a:t>
            </a:r>
          </a:p>
          <a:p>
            <a:r>
              <a:rPr lang="pt-BR" dirty="0"/>
              <a:t>Sim, repreende com dulçor, </a:t>
            </a:r>
          </a:p>
          <a:p>
            <a:r>
              <a:rPr lang="pt-BR" dirty="0"/>
              <a:t>E me anima com vigor.</a:t>
            </a:r>
          </a:p>
          <a:p>
            <a:r>
              <a:rPr lang="pt-BR" dirty="0"/>
              <a:t>Sim, o Amigo melhor é Cristo.</a:t>
            </a:r>
          </a:p>
        </p:txBody>
      </p:sp>
    </p:spTree>
    <p:extLst>
      <p:ext uri="{BB962C8B-B14F-4D97-AF65-F5344CB8AC3E}">
        <p14:creationId xmlns:p14="http://schemas.microsoft.com/office/powerpoint/2010/main" val="1479968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MELHOR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Amigo precioso é Cristo! </a:t>
            </a:r>
          </a:p>
          <a:p>
            <a:r>
              <a:rPr lang="pt-BR" dirty="0" err="1"/>
              <a:t>NEle</a:t>
            </a:r>
            <a:r>
              <a:rPr lang="pt-BR" dirty="0"/>
              <a:t> encontro amor, </a:t>
            </a:r>
          </a:p>
          <a:p>
            <a:r>
              <a:rPr lang="pt-BR" dirty="0"/>
              <a:t>consolo e paz. </a:t>
            </a:r>
          </a:p>
        </p:txBody>
      </p:sp>
    </p:spTree>
    <p:extLst>
      <p:ext uri="{BB962C8B-B14F-4D97-AF65-F5344CB8AC3E}">
        <p14:creationId xmlns:p14="http://schemas.microsoft.com/office/powerpoint/2010/main" val="1095456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MELHOR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Seu braço esperarei, </a:t>
            </a:r>
          </a:p>
          <a:p>
            <a:r>
              <a:rPr lang="pt-BR" dirty="0"/>
              <a:t>Nenhum golpe temerei. </a:t>
            </a:r>
          </a:p>
          <a:p>
            <a:r>
              <a:rPr lang="pt-BR" dirty="0"/>
              <a:t>Sim, o Amigo melhor é Cristo.</a:t>
            </a:r>
          </a:p>
        </p:txBody>
      </p:sp>
    </p:spTree>
    <p:extLst>
      <p:ext uri="{BB962C8B-B14F-4D97-AF65-F5344CB8AC3E}">
        <p14:creationId xmlns:p14="http://schemas.microsoft.com/office/powerpoint/2010/main" val="490892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MELHOR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15DF695-63F1-4791-9891-AC52F376B7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é o melhor Amigo, </a:t>
            </a:r>
          </a:p>
          <a:p>
            <a:r>
              <a:rPr lang="pt-BR" dirty="0"/>
              <a:t>Jesus é o melhor Amigo, </a:t>
            </a:r>
          </a:p>
          <a:p>
            <a:r>
              <a:rPr lang="pt-BR" dirty="0"/>
              <a:t>Sim, repreende com dulçor, </a:t>
            </a:r>
          </a:p>
          <a:p>
            <a:r>
              <a:rPr lang="pt-BR" dirty="0"/>
              <a:t>E me anima com vigor.</a:t>
            </a:r>
          </a:p>
          <a:p>
            <a:r>
              <a:rPr lang="pt-BR" dirty="0"/>
              <a:t>Sim, o Amigo melhor é Cristo.</a:t>
            </a:r>
          </a:p>
        </p:txBody>
      </p:sp>
    </p:spTree>
    <p:extLst>
      <p:ext uri="{BB962C8B-B14F-4D97-AF65-F5344CB8AC3E}">
        <p14:creationId xmlns:p14="http://schemas.microsoft.com/office/powerpoint/2010/main" val="586466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MELHOR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mansão eternal, bem junto</a:t>
            </a:r>
          </a:p>
          <a:p>
            <a:r>
              <a:rPr lang="pt-BR" dirty="0"/>
              <a:t>Com os santos eu desejo estar, </a:t>
            </a:r>
          </a:p>
          <a:p>
            <a:r>
              <a:rPr lang="pt-BR" dirty="0"/>
              <a:t>E este canto de louvor </a:t>
            </a:r>
          </a:p>
        </p:txBody>
      </p:sp>
    </p:spTree>
    <p:extLst>
      <p:ext uri="{BB962C8B-B14F-4D97-AF65-F5344CB8AC3E}">
        <p14:creationId xmlns:p14="http://schemas.microsoft.com/office/powerpoint/2010/main" val="2040157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MELHOR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Entoaremos ao Senhor: </a:t>
            </a:r>
          </a:p>
          <a:p>
            <a:r>
              <a:rPr lang="pt-BR" dirty="0"/>
              <a:t>“Sempre o Amigo </a:t>
            </a:r>
          </a:p>
          <a:p>
            <a:r>
              <a:rPr lang="pt-BR" dirty="0"/>
              <a:t>melhor é Cristo!”</a:t>
            </a:r>
          </a:p>
        </p:txBody>
      </p:sp>
    </p:spTree>
    <p:extLst>
      <p:ext uri="{BB962C8B-B14F-4D97-AF65-F5344CB8AC3E}">
        <p14:creationId xmlns:p14="http://schemas.microsoft.com/office/powerpoint/2010/main" val="1060176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233</Words>
  <Application>Microsoft Office PowerPoint</Application>
  <PresentationFormat>Apresentação na tela (16:9)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MELHOR AMIGO</vt:lpstr>
      <vt:lpstr>O MELHOR AMIGO</vt:lpstr>
      <vt:lpstr>O MELHOR AMIGO</vt:lpstr>
      <vt:lpstr>O MELHOR AMIGO</vt:lpstr>
      <vt:lpstr>O MELHOR AMIGO</vt:lpstr>
      <vt:lpstr>O MELHOR AMIGO</vt:lpstr>
      <vt:lpstr>O MELHOR AMIGO</vt:lpstr>
      <vt:lpstr>O MELHOR AMIGO</vt:lpstr>
      <vt:lpstr>O MELHOR AMIGO</vt:lpstr>
      <vt:lpstr>O MELHOR AMIGO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2019-06-12T22:38:49Z</dcterms:modified>
</cp:coreProperties>
</file>

<file path=docProps/thumbnail.jpeg>
</file>